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Lexen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Lexend-bold.fntdata"/><Relationship Id="rId21" Type="http://schemas.openxmlformats.org/officeDocument/2006/relationships/slide" Target="slides/slide16.xml"/><Relationship Id="rId43" Type="http://schemas.openxmlformats.org/officeDocument/2006/relationships/font" Target="fonts/Lexen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ba7d5c7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ba7d5c7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ba7d5c7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ba7d5c7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ba7d5c7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ba7d5c7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ba7d5c7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ba7d5c7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ba7d5c7f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6ba7d5c7f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c7d8686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c7d8686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86e1791546c35a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86e1791546c35a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c6224a1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c6224a1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c6224a1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c6224a1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c6224a1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6c6224a1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86e1791546c35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86e1791546c35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c6224a11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c6224a11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c6224a11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c6224a11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c6224a11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c6224a11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c6224a11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c6224a11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c6224a11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6c6224a11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c6224a11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c6224a11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c6224a11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c6224a11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c6224a11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6c6224a11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c6224a11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c6224a11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c6224a1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c6224a1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86e1791546c35a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86e1791546c35a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c7d8686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c7d8686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ba7d5c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ba7d5c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ba7d5c7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ba7d5c7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ba7d5c7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ba7d5c7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ba7d5c7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ba7d5c7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ba7d5c7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ba7d5c7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37150" y="77775"/>
            <a:ext cx="5240400" cy="20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5"/>
                </a:highlight>
              </a:rPr>
              <a:t>Context Aware Guest Experience Agent using MCP</a:t>
            </a:r>
            <a:endParaRPr>
              <a:solidFill>
                <a:schemeClr val="dk1"/>
              </a:solidFill>
              <a:highlight>
                <a:schemeClr val="accent5"/>
              </a:highlight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525125" y="2876475"/>
            <a:ext cx="3943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2"/>
                </a:highlight>
              </a:rPr>
              <a:t>Presented by - Navya Bansal</a:t>
            </a:r>
            <a:endParaRPr sz="18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123075" y="2146575"/>
            <a:ext cx="4599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7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Prototype Presentation</a:t>
            </a:r>
            <a:endParaRPr i="1" sz="27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0" y="-44400"/>
            <a:ext cx="5295900" cy="5232300"/>
          </a:xfrm>
          <a:prstGeom prst="rtTriangl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627"/>
            <a:ext cx="9144000" cy="425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3755"/>
            <a:ext cx="9143998" cy="239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8799"/>
            <a:ext cx="9144000" cy="244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3563"/>
            <a:ext cx="9144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6194"/>
            <a:ext cx="9144001" cy="223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875"/>
            <a:ext cx="8839201" cy="243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82571"/>
            <a:ext cx="8839199" cy="81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696850" y="811200"/>
            <a:ext cx="4587000" cy="21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100"/>
              <a:t>Guest </a:t>
            </a:r>
            <a:endParaRPr b="1"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100"/>
              <a:t>Interface </a:t>
            </a:r>
            <a:endParaRPr b="1"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0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7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/>
        </p:nvSpPr>
        <p:spPr>
          <a:xfrm>
            <a:off x="2250300" y="87000"/>
            <a:ext cx="4643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GUEST INTERFACE</a:t>
            </a:r>
            <a:endParaRPr b="1"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7400"/>
            <a:ext cx="8802813" cy="4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2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1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24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14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44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5" y="1681883"/>
            <a:ext cx="8446852" cy="324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025"/>
            <a:ext cx="8839201" cy="104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6641"/>
            <a:ext cx="8839197" cy="351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171" y="125046"/>
            <a:ext cx="3242438" cy="1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13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7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38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7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725"/>
            <a:ext cx="8839200" cy="448865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2185075" y="0"/>
            <a:ext cx="4643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STAFF</a:t>
            </a:r>
            <a:r>
              <a:rPr b="1" lang="en-GB" sz="2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INTERFACE</a:t>
            </a:r>
            <a:endParaRPr b="1"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696850" y="811200"/>
            <a:ext cx="4587000" cy="21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300"/>
              <a:t>Staff</a:t>
            </a:r>
            <a:endParaRPr b="1"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300"/>
              <a:t>Interface </a:t>
            </a:r>
            <a:endParaRPr b="1"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9704"/>
            <a:ext cx="9143998" cy="432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013"/>
            <a:ext cx="9144000" cy="42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447"/>
            <a:ext cx="9144000" cy="432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918"/>
            <a:ext cx="9144001" cy="434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5867"/>
            <a:ext cx="9143998" cy="437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